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6193AB5-0022-4EC5-98A1-02758B5F535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CA38138-44F9-47E7-8603-A92B28873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3AB5-0022-4EC5-98A1-02758B5F535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8138-44F9-47E7-8603-A92B28873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3AB5-0022-4EC5-98A1-02758B5F535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8138-44F9-47E7-8603-A92B28873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3AB5-0022-4EC5-98A1-02758B5F535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8138-44F9-47E7-8603-A92B28873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3AB5-0022-4EC5-98A1-02758B5F535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8138-44F9-47E7-8603-A92B28873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3AB5-0022-4EC5-98A1-02758B5F535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8138-44F9-47E7-8603-A92B28873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193AB5-0022-4EC5-98A1-02758B5F535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A38138-44F9-47E7-8603-A92B288736B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6193AB5-0022-4EC5-98A1-02758B5F535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CA38138-44F9-47E7-8603-A92B28873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3AB5-0022-4EC5-98A1-02758B5F535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8138-44F9-47E7-8603-A92B28873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3AB5-0022-4EC5-98A1-02758B5F535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8138-44F9-47E7-8603-A92B28873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3AB5-0022-4EC5-98A1-02758B5F535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38138-44F9-47E7-8603-A92B28873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6193AB5-0022-4EC5-98A1-02758B5F535E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CA38138-44F9-47E7-8603-A92B288736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Emailing a Professor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Setting Up an Appointment</a:t>
            </a:r>
          </a:p>
          <a:p>
            <a:r>
              <a:rPr lang="en-US" sz="1400" dirty="0" smtClean="0"/>
              <a:t>By Stacie Nomura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3146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Main Parts</a:t>
            </a:r>
            <a:endParaRPr lang="en-US" dirty="0"/>
          </a:p>
        </p:txBody>
      </p:sp>
      <p:pic>
        <p:nvPicPr>
          <p:cNvPr id="11" name="Content Placeholder 10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8737" y="2249488"/>
            <a:ext cx="6486525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1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Ways to Say the Same Things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Email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Email 2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724400" y="3200400"/>
            <a:ext cx="4041775" cy="2862923"/>
          </a:xfrm>
          <a:prstGeom prst="rect">
            <a:avLst/>
          </a:prstGeom>
        </p:spPr>
      </p:pic>
      <p:pic>
        <p:nvPicPr>
          <p:cNvPr id="7" name="Content Placeholder 10"/>
          <p:cNvPicPr>
            <a:picLocks noGrp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381001" y="3200400"/>
            <a:ext cx="4038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692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Ways to Say the Same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</a:t>
            </a:r>
          </a:p>
          <a:p>
            <a:pPr lvl="1"/>
            <a:r>
              <a:rPr lang="en-US" dirty="0" smtClean="0"/>
              <a:t>Can we meet to talk about…</a:t>
            </a:r>
          </a:p>
          <a:p>
            <a:pPr lvl="1"/>
            <a:r>
              <a:rPr lang="en-US" dirty="0" smtClean="0"/>
              <a:t>I was wondering if we could meet to…</a:t>
            </a:r>
          </a:p>
          <a:p>
            <a:pPr lvl="1"/>
            <a:r>
              <a:rPr lang="en-US" dirty="0" smtClean="0"/>
              <a:t>May I meet with you to…</a:t>
            </a:r>
          </a:p>
          <a:p>
            <a:r>
              <a:rPr lang="en-US" dirty="0" smtClean="0"/>
              <a:t>When</a:t>
            </a:r>
          </a:p>
          <a:p>
            <a:pPr lvl="1"/>
            <a:r>
              <a:rPr lang="en-US" dirty="0" smtClean="0"/>
              <a:t>I am available/free on/this/next…</a:t>
            </a:r>
          </a:p>
          <a:p>
            <a:pPr lvl="1"/>
            <a:r>
              <a:rPr lang="en-US" dirty="0" smtClean="0"/>
              <a:t>Are you available/free on/this/next…</a:t>
            </a:r>
          </a:p>
          <a:p>
            <a:pPr lvl="1"/>
            <a:r>
              <a:rPr lang="en-US" dirty="0" smtClean="0"/>
              <a:t>Would…be convenient?</a:t>
            </a:r>
          </a:p>
          <a:p>
            <a:pPr lvl="1"/>
            <a:r>
              <a:rPr lang="en-US" dirty="0" smtClean="0"/>
              <a:t>When are you available/free?</a:t>
            </a:r>
          </a:p>
          <a:p>
            <a:r>
              <a:rPr lang="en-US" dirty="0" smtClean="0"/>
              <a:t>Where</a:t>
            </a:r>
          </a:p>
          <a:p>
            <a:pPr lvl="1"/>
            <a:r>
              <a:rPr lang="en-US" dirty="0" smtClean="0"/>
              <a:t>Can we meet at…</a:t>
            </a:r>
          </a:p>
          <a:p>
            <a:pPr lvl="1"/>
            <a:r>
              <a:rPr lang="en-US" dirty="0" smtClean="0"/>
              <a:t>How about we meet at…</a:t>
            </a:r>
          </a:p>
          <a:p>
            <a:pPr lvl="1"/>
            <a:r>
              <a:rPr lang="en-US" dirty="0" smtClean="0"/>
              <a:t>Where would you like to meet?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696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Greeting</a:t>
            </a:r>
          </a:p>
          <a:p>
            <a:pPr lvl="1"/>
            <a:r>
              <a:rPr lang="en-US" dirty="0" smtClean="0"/>
              <a:t>Aloha</a:t>
            </a:r>
          </a:p>
          <a:p>
            <a:pPr lvl="1"/>
            <a:r>
              <a:rPr lang="en-US" dirty="0" smtClean="0"/>
              <a:t>Dear</a:t>
            </a:r>
          </a:p>
          <a:p>
            <a:r>
              <a:rPr lang="en-US" dirty="0" smtClean="0"/>
              <a:t>What</a:t>
            </a:r>
          </a:p>
          <a:p>
            <a:pPr lvl="1"/>
            <a:r>
              <a:rPr lang="en-US" dirty="0" smtClean="0"/>
              <a:t>I was wondering if we could meet to talk…</a:t>
            </a:r>
          </a:p>
          <a:p>
            <a:pPr lvl="1"/>
            <a:r>
              <a:rPr lang="en-US" dirty="0" smtClean="0"/>
              <a:t>May I meet with you to talk…</a:t>
            </a:r>
          </a:p>
          <a:p>
            <a:r>
              <a:rPr lang="en-US" dirty="0" smtClean="0"/>
              <a:t>When</a:t>
            </a:r>
          </a:p>
          <a:p>
            <a:pPr lvl="1"/>
            <a:r>
              <a:rPr lang="en-US" dirty="0" smtClean="0"/>
              <a:t>Are you free sometime before class on Friday?</a:t>
            </a:r>
          </a:p>
          <a:p>
            <a:pPr lvl="1"/>
            <a:r>
              <a:rPr lang="en-US" dirty="0" smtClean="0"/>
              <a:t>I am free today (3/21) and tomorrow (3/22) from 9-1:30pm.</a:t>
            </a:r>
          </a:p>
          <a:p>
            <a:r>
              <a:rPr lang="en-US" dirty="0" smtClean="0"/>
              <a:t>Where</a:t>
            </a:r>
          </a:p>
          <a:p>
            <a:pPr lvl="1"/>
            <a:r>
              <a:rPr lang="en-US" dirty="0" smtClean="0"/>
              <a:t>Where is most convenient for me to meet you?</a:t>
            </a:r>
          </a:p>
          <a:p>
            <a:pPr lvl="1"/>
            <a:r>
              <a:rPr lang="en-US" dirty="0" smtClean="0"/>
              <a:t>Shall I go to your office?</a:t>
            </a:r>
          </a:p>
          <a:p>
            <a:r>
              <a:rPr lang="en-US" dirty="0" smtClean="0"/>
              <a:t>Closing</a:t>
            </a:r>
          </a:p>
          <a:p>
            <a:pPr lvl="1"/>
            <a:r>
              <a:rPr lang="en-US" dirty="0" smtClean="0"/>
              <a:t>Sincerely</a:t>
            </a:r>
          </a:p>
          <a:p>
            <a:pPr lvl="1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84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Cloze Activity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Worksheet 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Worksheet 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u="sng" dirty="0" smtClean="0"/>
              <a:t>Dear</a:t>
            </a:r>
            <a:r>
              <a:rPr lang="en-US" dirty="0" smtClean="0"/>
              <a:t> Professor Urabe</a:t>
            </a:r>
          </a:p>
          <a:p>
            <a:r>
              <a:rPr lang="en-US" u="sng" dirty="0" smtClean="0"/>
              <a:t>Could we meet</a:t>
            </a:r>
            <a:r>
              <a:rPr lang="en-US" dirty="0" smtClean="0"/>
              <a:t> in your office…</a:t>
            </a:r>
          </a:p>
          <a:p>
            <a:r>
              <a:rPr lang="en-US" u="sng" dirty="0" smtClean="0"/>
              <a:t>I am available</a:t>
            </a:r>
            <a:r>
              <a:rPr lang="en-US" dirty="0" smtClean="0"/>
              <a:t> on Friday…</a:t>
            </a:r>
          </a:p>
          <a:p>
            <a:r>
              <a:rPr lang="en-US" dirty="0" smtClean="0"/>
              <a:t>Is this time </a:t>
            </a:r>
            <a:r>
              <a:rPr lang="en-US" u="sng" dirty="0" smtClean="0"/>
              <a:t>convenient</a:t>
            </a:r>
            <a:r>
              <a:rPr lang="en-US" dirty="0" smtClean="0"/>
              <a:t> for you?</a:t>
            </a:r>
          </a:p>
          <a:p>
            <a:r>
              <a:rPr lang="en-US" u="sng" dirty="0" smtClean="0"/>
              <a:t>Thank you</a:t>
            </a:r>
            <a:r>
              <a:rPr lang="en-US" i="1" u="sng" dirty="0" smtClean="0"/>
              <a:t>,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u="sng" dirty="0" smtClean="0"/>
              <a:t>Dear</a:t>
            </a:r>
            <a:r>
              <a:rPr lang="en-US" dirty="0" smtClean="0"/>
              <a:t> Professor Urabe</a:t>
            </a:r>
          </a:p>
          <a:p>
            <a:r>
              <a:rPr lang="en-US" u="sng" dirty="0" smtClean="0"/>
              <a:t>I was wondering if we could meet</a:t>
            </a:r>
            <a:r>
              <a:rPr lang="en-US" dirty="0" smtClean="0"/>
              <a:t> in your office…</a:t>
            </a:r>
          </a:p>
          <a:p>
            <a:r>
              <a:rPr lang="en-US" u="sng" dirty="0" smtClean="0"/>
              <a:t>I am free</a:t>
            </a:r>
            <a:endParaRPr lang="en-US" dirty="0" smtClean="0"/>
          </a:p>
          <a:p>
            <a:r>
              <a:rPr lang="en-US" u="sng" dirty="0" smtClean="0"/>
              <a:t>When is convenient for you</a:t>
            </a:r>
            <a:r>
              <a:rPr lang="en-US" dirty="0" smtClean="0"/>
              <a:t>?</a:t>
            </a:r>
          </a:p>
          <a:p>
            <a:r>
              <a:rPr lang="en-US" u="sng" dirty="0" smtClean="0"/>
              <a:t>Thank you</a:t>
            </a:r>
            <a:r>
              <a:rPr lang="en-US" dirty="0" smtClean="0"/>
              <a:t>,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036470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7772400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58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510</TotalTime>
  <Words>221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Emailing a Professor</vt:lpstr>
      <vt:lpstr>Three Main Parts</vt:lpstr>
      <vt:lpstr>Different Ways to Say the Same Things</vt:lpstr>
      <vt:lpstr>Different Ways to Say the Same Things</vt:lpstr>
      <vt:lpstr>Answers</vt:lpstr>
      <vt:lpstr>Cloze Activity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Emailing a Professor</dc:title>
  <dc:creator>Jung Wah</dc:creator>
  <cp:lastModifiedBy>Jung Wah</cp:lastModifiedBy>
  <cp:revision>16</cp:revision>
  <dcterms:created xsi:type="dcterms:W3CDTF">2013-03-21T19:27:50Z</dcterms:created>
  <dcterms:modified xsi:type="dcterms:W3CDTF">2013-04-23T18:46:32Z</dcterms:modified>
</cp:coreProperties>
</file>